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57" r:id="rId3"/>
    <p:sldId id="263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FF"/>
    <a:srgbClr val="FF0000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9104" autoAdjust="0"/>
  </p:normalViewPr>
  <p:slideViewPr>
    <p:cSldViewPr>
      <p:cViewPr>
        <p:scale>
          <a:sx n="70" d="100"/>
          <a:sy n="70" d="100"/>
        </p:scale>
        <p:origin x="-4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CC66-0A8D-48E3-9C26-10807AE9F070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27985-16B2-4273-ACD2-7783D0BF33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4.infourok.ru/uploads/ex/0bf2/00024259-7c6047b2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35696" y="332656"/>
            <a:ext cx="56166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/>
              <a:t>Моя  собака!</a:t>
            </a:r>
            <a:endParaRPr lang="ru-RU" sz="6600" dirty="0"/>
          </a:p>
        </p:txBody>
      </p:sp>
      <p:pic>
        <p:nvPicPr>
          <p:cNvPr id="6" name="Picture 2" descr="C:\СОХРАНИТЬ\сохранить\Desktop\фото\IMG_20130802_11063006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47664" y="1484784"/>
            <a:ext cx="5508104" cy="41310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971600" y="5445224"/>
            <a:ext cx="7956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Подготовила работу: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Ученица 2 «А» класса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Шамонтьева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Мирослава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ds04.infourok.ru/uploads/ex/0bf2/00024259-7c6047b2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75656" y="4005064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Это мой Чек!</a:t>
            </a:r>
            <a:endParaRPr lang="ru-RU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6335688" y="90872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52120" y="692696"/>
            <a:ext cx="3024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Чек  появился у нас в 2008 году. Папа хотел взять щенка для охоты,  но ему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предложили</a:t>
            </a:r>
            <a:r>
              <a:rPr lang="ru-RU" dirty="0" smtClean="0"/>
              <a:t> взять взрослою собаку ! Ему тогда было 1 или 2 года.</a:t>
            </a:r>
          </a:p>
          <a:p>
            <a:pPr algn="just"/>
            <a:endParaRPr lang="ru-RU" dirty="0"/>
          </a:p>
        </p:txBody>
      </p:sp>
      <p:pic>
        <p:nvPicPr>
          <p:cNvPr id="7" name="Picture 2" descr="C:\СОХРАНИТЬ\сохранить\Desktop\фото\IMG_20130802_11063006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59632" y="404664"/>
            <a:ext cx="4416491" cy="33123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6" descr="https://ds04.infourok.ru/uploads/ex/0bf2/00024259-7c6047b2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5724128" y="76470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Чек живёт на улице .  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508104" y="112474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Чек любит есть мясо , косточки </a:t>
            </a:r>
            <a:endParaRPr lang="ru-RU" dirty="0"/>
          </a:p>
        </p:txBody>
      </p:sp>
      <p:pic>
        <p:nvPicPr>
          <p:cNvPr id="19458" name="Picture 2" descr="https://pp.userapi.com/c834303/v834303030/57e99/skupyxGLU1Q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59632" y="332656"/>
            <a:ext cx="3739748" cy="6213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0" name="Picture 14" descr="https://ds04.infourok.ru/uploads/ex/0bf2/00024259-7c6047b2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DAE2E8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DAE2E8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DAE2E8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DAE2E8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DAE2E8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DAE2E8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DAE2E8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08" name="Picture 12" descr="https://pp.userapi.com/c834303/v834303030/57eb7/3wSvXecsBX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31640" y="548680"/>
            <a:ext cx="3083203" cy="5013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0" name="TextBox 29"/>
          <p:cNvSpPr txBox="1"/>
          <p:nvPr/>
        </p:nvSpPr>
        <p:spPr>
          <a:xfrm>
            <a:off x="4716016" y="980728"/>
            <a:ext cx="3888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eorgia" pitchFamily="18" charset="0"/>
                <a:ea typeface="Gungsuh" pitchFamily="18" charset="-127"/>
              </a:rPr>
              <a:t>Чек выполняет команды.        </a:t>
            </a:r>
            <a:endParaRPr lang="ru-RU" sz="2800" dirty="0">
              <a:latin typeface="Georgia" pitchFamily="18" charset="0"/>
              <a:ea typeface="Gungsuh" pitchFamily="18" charset="-127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ds04.infourok.ru/uploads/ex/0bf2/00024259-7c6047b2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3074" name="Picture 2" descr="https://pp.userapi.com/c834303/v834303030/57ea3/qamU9xdiZGc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31640" y="332656"/>
            <a:ext cx="3708254" cy="616140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76056" y="692696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И у меня есть ещё собака её зовут Хана.</a:t>
            </a:r>
            <a:endParaRPr lang="ru-RU" sz="2400" dirty="0">
              <a:latin typeface="Georg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bf2/00024259-7c6047b2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23728" y="980728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Домашние животные это счастье!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ердце 4"/>
          <p:cNvSpPr/>
          <p:nvPr/>
        </p:nvSpPr>
        <p:spPr>
          <a:xfrm>
            <a:off x="2627784" y="2276872"/>
            <a:ext cx="2376264" cy="1872208"/>
          </a:xfrm>
          <a:prstGeom prst="hear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66"/>
              </a:solidFill>
            </a:endParaRPr>
          </a:p>
        </p:txBody>
      </p:sp>
      <p:sp>
        <p:nvSpPr>
          <p:cNvPr id="6" name="Улыбающееся лицо 5"/>
          <p:cNvSpPr/>
          <p:nvPr/>
        </p:nvSpPr>
        <p:spPr>
          <a:xfrm>
            <a:off x="5436096" y="3861048"/>
            <a:ext cx="2088232" cy="2304256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0bf2/00024259-7c6047b2/2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7704" y="2348880"/>
            <a:ext cx="6048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</TotalTime>
  <Words>83</Words>
  <Application>Microsoft Office PowerPoint</Application>
  <PresentationFormat>Экран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Admin</cp:lastModifiedBy>
  <cp:revision>5</cp:revision>
  <dcterms:created xsi:type="dcterms:W3CDTF">2017-12-14T15:08:08Z</dcterms:created>
  <dcterms:modified xsi:type="dcterms:W3CDTF">2018-02-01T12:53:36Z</dcterms:modified>
</cp:coreProperties>
</file>